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91" r:id="rId4"/>
    <p:sldId id="293" r:id="rId5"/>
    <p:sldId id="294" r:id="rId6"/>
    <p:sldId id="295" r:id="rId7"/>
    <p:sldId id="296" r:id="rId8"/>
    <p:sldId id="297" r:id="rId9"/>
    <p:sldId id="298" r:id="rId10"/>
    <p:sldId id="299" r:id="rId11"/>
  </p:sldIdLst>
  <p:sldSz cx="9144000" cy="6858000"/>
  <p:notesSz cx="9144000" cy="6858000"/>
  <p:custDataLst>
    <p:tags r:id="rId17"/>
  </p:custData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45" userDrawn="1">
          <p15:clr>
            <a:srgbClr val="A4A3A4"/>
          </p15:clr>
        </p15:guide>
        <p15:guide id="2" pos="21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45"/>
        <p:guide pos="21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5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7382" y="472566"/>
            <a:ext cx="226885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019" y="1978322"/>
            <a:ext cx="4853940" cy="298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369" y="1218946"/>
            <a:ext cx="5521960" cy="33547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solidFill>
                  <a:schemeClr val="tx1"/>
                </a:solidFill>
              </a:rPr>
              <a:t>《数字逻辑》</a:t>
            </a:r>
            <a:r>
              <a:rPr lang="zh-CN" sz="7200" spc="-10" dirty="0">
                <a:solidFill>
                  <a:schemeClr val="tx1"/>
                </a:solidFill>
              </a:rPr>
              <a:t>第</a:t>
            </a:r>
            <a:r>
              <a:rPr lang="zh-CN" sz="7200" spc="-10" dirty="0">
                <a:solidFill>
                  <a:schemeClr val="tx1"/>
                </a:solidFill>
              </a:rPr>
              <a:t>四次作业</a:t>
            </a:r>
            <a:endParaRPr sz="7200">
              <a:solidFill>
                <a:schemeClr val="tx1"/>
              </a:solidFill>
            </a:endParaRPr>
          </a:p>
          <a:p>
            <a:pPr marL="3810" algn="ctr">
              <a:lnSpc>
                <a:spcPct val="100000"/>
              </a:lnSpc>
              <a:spcBef>
                <a:spcPts val="140"/>
              </a:spcBef>
            </a:pPr>
            <a:endParaRPr sz="72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2800" y="3657600"/>
            <a:ext cx="5387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/>
              <a:t>汇报人：宋浩</a:t>
            </a:r>
            <a:r>
              <a:rPr lang="zh-CN" altLang="en-US"/>
              <a:t>元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8600"/>
            <a:ext cx="6646545" cy="34677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1575" y="41922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10" y="3429000"/>
            <a:ext cx="6070600" cy="4493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38400" y="59093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该电路为一致性</a:t>
            </a:r>
            <a:r>
              <a:rPr lang="zh-CN" altLang="en-US"/>
              <a:t>电路。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228600"/>
            <a:ext cx="5651500" cy="3253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15" y="2954655"/>
            <a:ext cx="5172710" cy="4013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0955" y="37604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304800"/>
            <a:ext cx="7865745" cy="2124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76400"/>
            <a:ext cx="7496810" cy="5560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2000" y="29718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381000"/>
            <a:ext cx="8363585" cy="1834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28800"/>
            <a:ext cx="6432550" cy="4760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3935" y="29083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762000"/>
            <a:ext cx="8106410" cy="1248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05000"/>
            <a:ext cx="9116060" cy="6816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7425" y="28225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81000"/>
            <a:ext cx="8128635" cy="147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28800"/>
            <a:ext cx="6068695" cy="45669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4105" y="20389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457200"/>
            <a:ext cx="8479155" cy="1604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23795" y="775970"/>
            <a:ext cx="4932680" cy="65805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2320" y="24466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04800"/>
            <a:ext cx="7861935" cy="1628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6325" y="2209800"/>
            <a:ext cx="69913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答：（</a:t>
            </a:r>
            <a:r>
              <a:rPr lang="en-US" altLang="zh-CN"/>
              <a:t>1</a:t>
            </a:r>
            <a:r>
              <a:rPr lang="zh-CN" altLang="en-US"/>
              <a:t>）因为逻辑表达式F =AB+A</a:t>
            </a:r>
            <a:r>
              <a:rPr lang="en-US" altLang="zh-CN"/>
              <a:t>~</a:t>
            </a:r>
            <a:r>
              <a:rPr lang="zh-CN" altLang="en-US"/>
              <a:t>C +</a:t>
            </a:r>
            <a:r>
              <a:rPr lang="en-US" altLang="zh-CN"/>
              <a:t>~</a:t>
            </a:r>
            <a:r>
              <a:rPr lang="zh-CN" altLang="en-US"/>
              <a:t>CD中没有以互补形式出现的逻辑 变量,故不会发生竞争。</a:t>
            </a:r>
            <a:endParaRPr lang="zh-CN" altLang="en-US"/>
          </a:p>
          <a:p>
            <a:pPr indent="457200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）因为逻辑表达式F2=AB+ACD+BC中有逻辑变量A以互补形式出 现,故会发生竞争。但由于不论BCD取何值,表达式都不会变成A+A或者A·入的形式,所以不会产生险象。</a:t>
            </a:r>
            <a:endParaRPr lang="zh-CN" altLang="en-US"/>
          </a:p>
          <a:p>
            <a:pPr indent="457200"/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）因为逻辑表达式F3=(A +</a:t>
            </a:r>
            <a:r>
              <a:rPr lang="en-US" altLang="zh-CN"/>
              <a:t>~</a:t>
            </a:r>
            <a:r>
              <a:rPr lang="zh-CN" altLang="en-US"/>
              <a:t>B)(</a:t>
            </a:r>
            <a:r>
              <a:rPr lang="en-US" altLang="zh-CN"/>
              <a:t>~</a:t>
            </a:r>
            <a:r>
              <a:rPr lang="zh-CN" altLang="en-US"/>
              <a:t>A + </a:t>
            </a:r>
            <a:r>
              <a:rPr lang="en-US" altLang="zh-CN"/>
              <a:t>~</a:t>
            </a:r>
            <a:r>
              <a:rPr lang="zh-CN" altLang="en-US"/>
              <a:t>C)中有逻辑变量A以互补形式 出现,故会发生竞争。由于BC=11时,表达式会变成的形式，所以BC=11时会产生险象。增加几余项后的表达式:F=(A+ </a:t>
            </a:r>
            <a:r>
              <a:rPr lang="en-US" altLang="zh-CN"/>
              <a:t>~</a:t>
            </a:r>
            <a:r>
              <a:rPr lang="zh-CN" altLang="en-US"/>
              <a:t>B)(</a:t>
            </a:r>
            <a:r>
              <a:rPr lang="en-US" altLang="zh-CN"/>
              <a:t>~</a:t>
            </a:r>
            <a:r>
              <a:rPr lang="zh-CN" altLang="en-US"/>
              <a:t>A + </a:t>
            </a:r>
            <a:r>
              <a:rPr lang="en-US" altLang="zh-CN"/>
              <a:t>~</a:t>
            </a:r>
            <a:r>
              <a:rPr lang="zh-CN" altLang="en-US"/>
              <a:t>C)(</a:t>
            </a:r>
            <a:r>
              <a:rPr lang="en-US" altLang="zh-CN"/>
              <a:t>~</a:t>
            </a:r>
            <a:r>
              <a:rPr lang="zh-CN" altLang="en-US"/>
              <a:t>B+</a:t>
            </a:r>
            <a:r>
              <a:rPr lang="en-US" altLang="zh-CN"/>
              <a:t>~</a:t>
            </a:r>
            <a:r>
              <a:rPr lang="zh-CN" altLang="en-US"/>
              <a:t>C</a:t>
            </a:r>
            <a:r>
              <a:rPr lang="en-US" altLang="zh-CN"/>
              <a:t>)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commondata" val="eyJoZGlkIjoiYmI3MjFmMzM3NjkwNzdhZWMwNzU5M2IwMTg4NzMxYz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WPS 演示</Application>
  <PresentationFormat>On-screen Show (4:3)</PresentationFormat>
  <Paragraphs>25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Wingdings</vt:lpstr>
      <vt:lpstr>Calibri</vt:lpstr>
      <vt:lpstr>微软雅黑</vt:lpstr>
      <vt:lpstr>Arial Unicode MS</vt:lpstr>
      <vt:lpstr>Office Theme</vt:lpstr>
      <vt:lpstr>《数字逻辑》第四次作业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《数字逻辑》第一次作业</dc:title>
  <dc:creator>apple</dc:creator>
  <cp:lastModifiedBy>宋乖乖</cp:lastModifiedBy>
  <cp:revision>10</cp:revision>
  <dcterms:created xsi:type="dcterms:W3CDTF">2024-09-09T05:01:00Z</dcterms:created>
  <dcterms:modified xsi:type="dcterms:W3CDTF">2024-10-20T07:27:59Z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2024-09-02T08:00:00Z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2024-09-11T08:00:00Z</vt:filetime>
  </property>
  <property fmtid="{D5CDD505-2E9C-101B-9397-08002B2CF9AE}" pid="5" name="Producer">
    <vt:lpwstr>Microsoft® PowerPoint® 2019</vt:lpwstr>
  </property>
  <property fmtid="{D5CDD505-2E9C-101B-9397-08002B2CF9AE}" pid="6" name="ICV">
    <vt:lpwstr>A6D5D16F40B94759B9D191966BAD5C58_12</vt:lpwstr>
  </property>
  <property fmtid="{D5CDD505-2E9C-101B-9397-08002B2CF9AE}" pid="7" name="KSOProductBuildVer">
    <vt:lpwstr>2052-12.1.0.18608</vt:lpwstr>
  </property>
</Properties>
</file>